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57" r:id="rId3"/>
    <p:sldId id="260" r:id="rId4"/>
    <p:sldId id="256" r:id="rId5"/>
    <p:sldId id="258" r:id="rId6"/>
    <p:sldId id="261" r:id="rId7"/>
    <p:sldId id="262" r:id="rId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9CD"/>
    <a:srgbClr val="FF99CC"/>
    <a:srgbClr val="FBBBF0"/>
    <a:srgbClr val="FEECFB"/>
    <a:srgbClr val="F68AE1"/>
    <a:srgbClr val="D67490"/>
    <a:srgbClr val="F088C3"/>
    <a:srgbClr val="ED49AB"/>
    <a:srgbClr val="561F1E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94347" autoAdjust="0"/>
  </p:normalViewPr>
  <p:slideViewPr>
    <p:cSldViewPr>
      <p:cViewPr>
        <p:scale>
          <a:sx n="106" d="100"/>
          <a:sy n="106" d="100"/>
        </p:scale>
        <p:origin x="472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0D404-D0A9-4DDB-A28B-CC49BBA132D1}" type="datetimeFigureOut">
              <a:rPr lang="en-US" smtClean="0"/>
              <a:t>11/18/15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F9DD85-F2E7-41F0-878C-B371490F6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7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576A-B674-48C4-BE24-D5610879F1D9}" type="datetimeFigureOut">
              <a:rPr lang="en-US" smtClean="0"/>
              <a:t>11/18/15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3E9DA1-7E40-498D-823B-7A7795039F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8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55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97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800" y="1535113"/>
            <a:ext cx="40386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800" y="2174875"/>
            <a:ext cx="40386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6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41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457200" y="6387152"/>
            <a:ext cx="11277600" cy="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3400" y="685800"/>
            <a:ext cx="0" cy="548640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28175"/>
            <a:ext cx="609600" cy="110671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0" y="6458712"/>
            <a:ext cx="4572000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Trade Secret &amp; Strictly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591800" y="645903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2843-0CE5-4D97-804D-3EDADCCB29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14" name="Picture 13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810000" y="6487703"/>
            <a:ext cx="457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2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Scott Cronin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441" y="1568727"/>
            <a:ext cx="3505200" cy="116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8200" y="1737428"/>
            <a:ext cx="2241450" cy="830997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Apple Chancery" charset="0"/>
                <a:cs typeface="Apple Chancery" charset="0"/>
              </a:rPr>
              <a:t>10,000 </a:t>
            </a:r>
            <a:r>
              <a:rPr lang="en-US" sz="2400" smtClean="0">
                <a:ea typeface="Apple Chancery" charset="0"/>
                <a:cs typeface="Apple Chancery" charset="0"/>
              </a:rPr>
              <a:t>articles scraped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86460"/>
            <a:ext cx="2451100" cy="153293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3441700" y="2152926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80298" y="2152924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7843" y="3807767"/>
            <a:ext cx="2241450" cy="461665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ea typeface="Apple Chancery" charset="0"/>
                <a:cs typeface="Apple Chancery" charset="0"/>
              </a:rPr>
              <a:t>Featurizing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3153996"/>
            <a:ext cx="12192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441" y="3463498"/>
            <a:ext cx="3505200" cy="11684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441700" y="4038602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080298" y="4038600"/>
            <a:ext cx="977900" cy="2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</a:t>
            </a:r>
            <a:r>
              <a:rPr lang="en-US" dirty="0" smtClean="0"/>
              <a:t>Train Split Size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752600"/>
            <a:ext cx="4800601" cy="4373563"/>
          </a:xfrm>
        </p:spPr>
        <p:txBody>
          <a:bodyPr anchor="ctr"/>
          <a:lstStyle/>
          <a:p>
            <a:r>
              <a:rPr lang="en-US" dirty="0" smtClean="0"/>
              <a:t>Training was done on 350 articles.</a:t>
            </a:r>
          </a:p>
          <a:p>
            <a:r>
              <a:rPr lang="en-US" dirty="0" smtClean="0"/>
              <a:t>Increase training size from 30% to 70% (</a:t>
            </a:r>
            <a:r>
              <a:rPr lang="en-US" dirty="0" err="1" smtClean="0"/>
              <a:t>ie</a:t>
            </a:r>
            <a:r>
              <a:rPr lang="en-US" dirty="0" smtClean="0"/>
              <a:t> increasing from 100 articles to 250) improved model accuracy by 3%</a:t>
            </a:r>
          </a:p>
          <a:p>
            <a:r>
              <a:rPr lang="en-US" dirty="0" smtClean="0"/>
              <a:t>Demonstrates some improvements in model, but there is limited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5298017" cy="3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– Chain CRF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8074152" y="1600201"/>
            <a:ext cx="3736848" cy="4525963"/>
          </a:xfrm>
        </p:spPr>
        <p:txBody>
          <a:bodyPr anchor="ctr"/>
          <a:lstStyle/>
          <a:p>
            <a:r>
              <a:rPr lang="en-US" dirty="0" smtClean="0"/>
              <a:t>CRF Model parameter c </a:t>
            </a:r>
            <a:r>
              <a:rPr lang="en-US" smtClean="0"/>
              <a:t>= 0.5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CRF Model parameter </a:t>
            </a:r>
            <a:r>
              <a:rPr lang="en-US" dirty="0" err="1" smtClean="0"/>
              <a:t>max_iter</a:t>
            </a:r>
            <a:r>
              <a:rPr lang="en-US" dirty="0" smtClean="0"/>
              <a:t> = 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360677"/>
            <a:ext cx="3048000" cy="23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3881060"/>
            <a:ext cx="3048000" cy="231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60677"/>
            <a:ext cx="3048000" cy="230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48" y="3886200"/>
            <a:ext cx="3048000" cy="23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371600"/>
            <a:ext cx="1059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Fulcrum Equity Partners </a:t>
            </a:r>
            <a:r>
              <a:rPr lang="en-US" sz="3200" dirty="0" smtClean="0"/>
              <a:t>Promotes </a:t>
            </a:r>
            <a:r>
              <a:rPr lang="en-US" sz="3200" dirty="0">
                <a:solidFill>
                  <a:schemeClr val="accent2"/>
                </a:solidFill>
              </a:rPr>
              <a:t>Philip Lewis </a:t>
            </a:r>
            <a:r>
              <a:rPr lang="en-US" sz="3200" dirty="0"/>
              <a:t>to </a:t>
            </a:r>
            <a:r>
              <a:rPr lang="en-US" sz="3200" dirty="0">
                <a:solidFill>
                  <a:schemeClr val="accent3"/>
                </a:solidFill>
              </a:rPr>
              <a:t>Principal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956375"/>
            <a:ext cx="1059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Fulcrum Equity </a:t>
            </a:r>
            <a:r>
              <a:rPr lang="en-US" sz="3200" dirty="0" smtClean="0"/>
              <a:t>Partners </a:t>
            </a:r>
            <a:r>
              <a:rPr lang="en-US" sz="3200" dirty="0"/>
              <a:t>Promotes </a:t>
            </a:r>
            <a:r>
              <a:rPr lang="en-US" sz="3200" dirty="0">
                <a:solidFill>
                  <a:schemeClr val="accent2"/>
                </a:solidFill>
              </a:rPr>
              <a:t>Philip Lewis </a:t>
            </a:r>
            <a:r>
              <a:rPr lang="en-US" sz="3200" dirty="0"/>
              <a:t>to Principal</a:t>
            </a:r>
          </a:p>
        </p:txBody>
      </p:sp>
    </p:spTree>
    <p:extLst>
      <p:ext uri="{BB962C8B-B14F-4D97-AF65-F5344CB8AC3E}">
        <p14:creationId xmlns:p14="http://schemas.microsoft.com/office/powerpoint/2010/main" val="9671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6" name="PinkSlipp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nkslipper_body">
  <a:themeElements>
    <a:clrScheme name="Custom 1">
      <a:dk1>
        <a:srgbClr val="5E5E5E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A41543E2-F482-854F-8EC8-7672FB8278C9}"/>
    </a:ext>
  </a:extLst>
</a:theme>
</file>

<file path=ppt/theme/theme2.xml><?xml version="1.0" encoding="utf-8"?>
<a:theme xmlns:a="http://schemas.openxmlformats.org/drawingml/2006/main" name="Pinkslipper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5C1B327A-FA1F-C24B-8754-35BC32AC5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PinkSlipper_16x9</Template>
  <TotalTime>668</TotalTime>
  <Words>90</Words>
  <Application>Microsoft Macintosh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Apple Chancery</vt:lpstr>
      <vt:lpstr>Calibri</vt:lpstr>
      <vt:lpstr>GungsuhChe</vt:lpstr>
      <vt:lpstr>Narkisim</vt:lpstr>
      <vt:lpstr>Arial</vt:lpstr>
      <vt:lpstr>Pinkslipper_body</vt:lpstr>
      <vt:lpstr>Pinkslipper_title</vt:lpstr>
      <vt:lpstr>PowerPoint Presentation</vt:lpstr>
      <vt:lpstr>Pipeline</vt:lpstr>
      <vt:lpstr>Accuracy vs Train Split Size</vt:lpstr>
      <vt:lpstr>Model Tuning – Chain CRF</vt:lpstr>
      <vt:lpstr>Typical Results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Cronin</dc:creator>
  <cp:lastModifiedBy>Scott Cronin</cp:lastModifiedBy>
  <cp:revision>11</cp:revision>
  <cp:lastPrinted>2015-04-01T17:48:53Z</cp:lastPrinted>
  <dcterms:created xsi:type="dcterms:W3CDTF">2015-11-12T20:33:41Z</dcterms:created>
  <dcterms:modified xsi:type="dcterms:W3CDTF">2015-11-19T06:47:49Z</dcterms:modified>
</cp:coreProperties>
</file>